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4630400" cy="8229600"/>
  <p:notesSz cx="8229600" cy="14630400"/>
  <p:embeddedFontLst>
    <p:embeddedFont>
      <p:font typeface="Noto Sans TC" panose="020B0604020202020204" charset="-128"/>
      <p:regular r:id="rId12"/>
    </p:embeddedFont>
    <p:embeddedFont>
      <p:font typeface="Sora Medium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34" d="100"/>
          <a:sy n="34" d="100"/>
        </p:scale>
        <p:origin x="72" y="9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4151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0263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Real-Time Space Mission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60351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presentation explores the creation of a captivating dashboard using Power BI , showcasing real-time data from space missions. We will explore how to visualize mission details, launch frequencies, and success rates, providing comprehensive insights into the dynamic world of space exploration.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846921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5854541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830014"/>
            <a:ext cx="208966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by Anjali Khare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600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Introduction: Capturing the Essence of Space Exploration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267795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Space exploration is a captivating field that pushes the boundaries of human knowledge. Our dashboard aims to capture the essence of this pursuit by visualizing real-time data from space missions.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599521" y="4267795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By leveraging data visualization tools like Power BI or Tableau, we can transform raw data into actionable insights, providing a clear picture of the latest space exploration activities.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2345" y="671274"/>
            <a:ext cx="7819311" cy="1774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Visualizing Mission Details: Tracking Launch Frequencies and Success Rates</a:t>
            </a:r>
            <a:endParaRPr lang="en-US" sz="3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45" y="2729270"/>
            <a:ext cx="473035" cy="4730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2345" y="3391495"/>
            <a:ext cx="2395895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Launch Frequencies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62345" y="3800594"/>
            <a:ext cx="3767733" cy="907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Track the number of launches occurring each month and year, highlighting trends and patterns in space exploration.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3923" y="2729270"/>
            <a:ext cx="473035" cy="47303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13923" y="3391495"/>
            <a:ext cx="2727127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Mission Success Rates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4713923" y="3800594"/>
            <a:ext cx="3767733" cy="907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Analyze the success rates of different types of missions, identifying areas of strength and potential areas for improvement.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345" y="5276255"/>
            <a:ext cx="473035" cy="47303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62345" y="5938480"/>
            <a:ext cx="2365415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Mission Durations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62345" y="6347579"/>
            <a:ext cx="3767733" cy="1210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Explore the durations of various space missions, gaining insight into the complexity and duration of space exploration endeavors.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353" y="709136"/>
            <a:ext cx="7689294" cy="2597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Sources and Preparation: Leveraging Real-Time Space Mission Data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7353" y="3852505"/>
            <a:ext cx="467558" cy="467558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895112" y="3930372"/>
            <a:ext cx="131921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402675" y="3852505"/>
            <a:ext cx="2598063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Sources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402675" y="4301847"/>
            <a:ext cx="3065502" cy="166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Utilize reliable sources of real-time space mission data, such as NASA's open-source data portals or commercial space industry data providers.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675942" y="3852505"/>
            <a:ext cx="467558" cy="467558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812506" y="3930372"/>
            <a:ext cx="194310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5351264" y="3852505"/>
            <a:ext cx="3065502" cy="649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Cleaning and Transformation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5351264" y="4626531"/>
            <a:ext cx="3065502" cy="1330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Clean and transform the data, ensuring data integrity, consistency, and compatibility with Power BI or Tableau.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27353" y="6406039"/>
            <a:ext cx="467558" cy="467558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864394" y="6483906"/>
            <a:ext cx="193358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1402675" y="6406039"/>
            <a:ext cx="2598063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Modeling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402675" y="6855381"/>
            <a:ext cx="7013972" cy="665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Model the data relationships, creating a structured foundation for efficient data analysis and visualization within the chosen platform.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4245"/>
            <a:ext cx="13045678" cy="1414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Building the Power BI/Tableau Dashboard: Transforming Data into Actionable Insights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396" y="2491978"/>
            <a:ext cx="2152531" cy="16667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3713" y="3314938"/>
            <a:ext cx="119777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6265" y="2718316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Connection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6265" y="3207782"/>
            <a:ext cx="8255437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Connect the data source to Power BI or Tableau, establishing a secure and reliable data pipeline.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6482" y="4171712"/>
            <a:ext cx="8595003" cy="15240"/>
          </a:xfrm>
          <a:prstGeom prst="roundRect">
            <a:avLst>
              <a:gd name="adj" fmla="val 222843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190" y="4215289"/>
            <a:ext cx="4305062" cy="166675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5496" y="4822269"/>
            <a:ext cx="176332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2590" y="4441627"/>
            <a:ext cx="329350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Visualization Selection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2590" y="4931093"/>
            <a:ext cx="7179112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Choose appropriate chart types for each data point, ensuring clear and engaging representation of the data.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2807" y="5895023"/>
            <a:ext cx="7518678" cy="15240"/>
          </a:xfrm>
          <a:prstGeom prst="roundRect">
            <a:avLst>
              <a:gd name="adj" fmla="val 222843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865" y="5938599"/>
            <a:ext cx="6457593" cy="166675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65853" y="6545580"/>
            <a:ext cx="175498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8796" y="6164937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Dashboard Design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8796" y="6654403"/>
            <a:ext cx="6102906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Create a visually appealing and user-friendly dashboard layout, organizing information logically and strategically.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5924" y="699254"/>
            <a:ext cx="13178552" cy="1296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Interactive Charting and Dashboarding Techniques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25924" y="2410182"/>
            <a:ext cx="2196346" cy="1526977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933331" y="2966204"/>
            <a:ext cx="109657" cy="414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3129677" y="2617589"/>
            <a:ext cx="2592705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Filters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3129677" y="3066098"/>
            <a:ext cx="10567392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Implement interactive filters to allow users to customize the data displayed, focusing on specific missions, time periods, or launch locations.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025973" y="3927634"/>
            <a:ext cx="10774799" cy="11430"/>
          </a:xfrm>
          <a:prstGeom prst="roundRect">
            <a:avLst>
              <a:gd name="adj" fmla="val 272207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725924" y="4040862"/>
            <a:ext cx="4392811" cy="1526977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933331" y="4596884"/>
            <a:ext cx="161568" cy="414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5326142" y="4248269"/>
            <a:ext cx="3108603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Drill-Down Capabilities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5326142" y="4696778"/>
            <a:ext cx="8370927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Enable users to drill down into individual missions, exploring specific details and data points, such as mission objectives, launch locations, and orbital parameters.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222438" y="5558314"/>
            <a:ext cx="8578334" cy="11430"/>
          </a:xfrm>
          <a:prstGeom prst="roundRect">
            <a:avLst>
              <a:gd name="adj" fmla="val 272207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725924" y="5671542"/>
            <a:ext cx="6589276" cy="1858804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933331" y="6393537"/>
            <a:ext cx="160734" cy="414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7522607" y="5878949"/>
            <a:ext cx="2592705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Storytelling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7522607" y="6327458"/>
            <a:ext cx="6174462" cy="995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 data visualization techniques to communicate key insights, creating a narrative arc that guides users through the dashboard and highlights key trends and findings.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2908" y="1075134"/>
            <a:ext cx="7870984" cy="1136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Monitoring Mission Milestones and Key Performance Indicators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384250" y="2484477"/>
            <a:ext cx="22860" cy="4669988"/>
          </a:xfrm>
          <a:prstGeom prst="roundRect">
            <a:avLst>
              <a:gd name="adj" fmla="val 119335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577370" y="2882146"/>
            <a:ext cx="636508" cy="22860"/>
          </a:xfrm>
          <a:prstGeom prst="roundRect">
            <a:avLst>
              <a:gd name="adj" fmla="val 119335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191131" y="2689027"/>
            <a:ext cx="409099" cy="409099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337935" y="2757130"/>
            <a:ext cx="115491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7395924" y="2666286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Mission Milestones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395924" y="3059430"/>
            <a:ext cx="6597968" cy="872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Track key mission milestones, such as launch dates, orbital insertion, and mission completion, highlighting significant events in the space exploration journey.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577370" y="4693325"/>
            <a:ext cx="636508" cy="22860"/>
          </a:xfrm>
          <a:prstGeom prst="roundRect">
            <a:avLst>
              <a:gd name="adj" fmla="val 119335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6191131" y="4500205"/>
            <a:ext cx="409099" cy="409099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310670" y="4568309"/>
            <a:ext cx="170021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7395924" y="4477464"/>
            <a:ext cx="3926205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Performance Indicators (KPIs)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395924" y="4870609"/>
            <a:ext cx="6597968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Visualize critical KPIs, such as mission success rates, launch frequency, and fuel consumption, providing a comprehensive view of mission performance.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577370" y="6213634"/>
            <a:ext cx="636508" cy="22860"/>
          </a:xfrm>
          <a:prstGeom prst="roundRect">
            <a:avLst>
              <a:gd name="adj" fmla="val 119335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6191131" y="6020514"/>
            <a:ext cx="409099" cy="409099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311027" y="6088618"/>
            <a:ext cx="169188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7395924" y="5997773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Alerts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7395924" y="6390918"/>
            <a:ext cx="6597968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Implement data alerts to notify users of important events, such as mission delays, unexpected changes, or critical performance deviations.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BFFF038C-3CA0-603D-CE12-528397685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2" y="1"/>
            <a:ext cx="14519868" cy="829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68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54755"/>
            <a:ext cx="130428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Conclusion: Empowering Space Agencies and Enthusiasts with Comprehensive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6221254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real-time space mission dashboard serves as a powerful tool for space agencies, researchers, and enthusiasts alike, providing valuable insights into the fascinating world of space exploration. It empowers decision-making, fuels scientific advancements, and inspires the next generation of space explorers.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608</Words>
  <Application>Microsoft Office PowerPoint</Application>
  <PresentationFormat>Custom</PresentationFormat>
  <Paragraphs>63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Noto Sans TC</vt:lpstr>
      <vt:lpstr>Arial</vt:lpstr>
      <vt:lpstr>Sora Medium</vt:lpstr>
      <vt:lpstr>Noto Sans TC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Anjali Khare</cp:lastModifiedBy>
  <cp:revision>2</cp:revision>
  <dcterms:created xsi:type="dcterms:W3CDTF">2024-12-29T14:51:47Z</dcterms:created>
  <dcterms:modified xsi:type="dcterms:W3CDTF">2024-12-29T14:55:10Z</dcterms:modified>
</cp:coreProperties>
</file>